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60"/>
  </p:normalViewPr>
  <p:slideViewPr>
    <p:cSldViewPr snapToGrid="0">
      <p:cViewPr varScale="1">
        <p:scale>
          <a:sx n="47" d="100"/>
          <a:sy n="47" d="100"/>
        </p:scale>
        <p:origin x="48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778A3-7C6D-4950-83D5-E75405498D56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51676-D314-4C54-8A07-4AC393076F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85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51676-D314-4C54-8A07-4AC393076F3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34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354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40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10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85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4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6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364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35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81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85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98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C5739-119E-4DA1-97F7-A609AA347C87}" type="datetimeFigureOut">
              <a:rPr lang="en-IN" smtClean="0"/>
              <a:t>02-09-2021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703A6-5F25-4AE0-9D84-AF7F714D03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23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8299" y="3293657"/>
            <a:ext cx="9144000" cy="1036270"/>
          </a:xfrm>
        </p:spPr>
        <p:txBody>
          <a:bodyPr>
            <a:normAutofit fontScale="90000"/>
          </a:bodyPr>
          <a:lstStyle/>
          <a:p>
            <a:r>
              <a:rPr lang="en-IN" sz="6600" dirty="0" smtClean="0">
                <a:solidFill>
                  <a:schemeClr val="bg2"/>
                </a:solidFill>
              </a:rPr>
              <a:t>MINI PIANO USING ARDUINO</a:t>
            </a:r>
            <a:endParaRPr lang="en-IN" sz="6600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0113" y="4691409"/>
            <a:ext cx="4546333" cy="941086"/>
          </a:xfrm>
        </p:spPr>
        <p:txBody>
          <a:bodyPr/>
          <a:lstStyle/>
          <a:p>
            <a:r>
              <a:rPr lang="en-IN" dirty="0" smtClean="0">
                <a:solidFill>
                  <a:schemeClr val="bg2"/>
                </a:solidFill>
              </a:rPr>
              <a:t>Khushi Jha (2019BTCS036</a:t>
            </a:r>
            <a:r>
              <a:rPr lang="en-IN" dirty="0" smtClean="0">
                <a:solidFill>
                  <a:schemeClr val="bg2"/>
                </a:solidFill>
              </a:rPr>
              <a:t>)</a:t>
            </a:r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4" name="image1.png" descr="C:\Users\neha.gupta\Desktop\Symbiosis_Indore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52258" y="390906"/>
            <a:ext cx="2541270" cy="25412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690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IMAGES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C:\Users\lenovo\Pictures\WhatsApp Image 2020-12-09 at 14.05.44 (1).jpe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86" y="1625601"/>
            <a:ext cx="4942114" cy="367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lenovo\Pictures\WhatsApp Image 2020-12-09 at 14.05.44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473" y="123862"/>
            <a:ext cx="4842510" cy="30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lenovo\Pictures\WhatsApp Image 2020-12-09 at 14.05.44 (3)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473" y="3462565"/>
            <a:ext cx="4842510" cy="3258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0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0-12-06 at 12.24.3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"/>
            <a:ext cx="12192000" cy="6418907"/>
          </a:xfrm>
        </p:spPr>
      </p:pic>
    </p:spTree>
    <p:extLst>
      <p:ext uri="{BB962C8B-B14F-4D97-AF65-F5344CB8AC3E}">
        <p14:creationId xmlns:p14="http://schemas.microsoft.com/office/powerpoint/2010/main" val="24144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167" y="2720774"/>
            <a:ext cx="4580823" cy="1235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7200" dirty="0" smtClean="0">
                <a:solidFill>
                  <a:schemeClr val="bg1"/>
                </a:solidFill>
              </a:rPr>
              <a:t>THANKYOU</a:t>
            </a:r>
            <a:endParaRPr lang="en-I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2" y="169183"/>
            <a:ext cx="6721929" cy="1267732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IN" dirty="0" smtClean="0">
                <a:solidFill>
                  <a:schemeClr val="bg1"/>
                </a:solidFill>
              </a:rPr>
              <a:t>INTRODUCTION TO ARDUINO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29" y="1548952"/>
            <a:ext cx="4599214" cy="39399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Arduino is an open-source electronics platform based on easy-to-use hardware and software. 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Arduino Boards</a:t>
            </a:r>
            <a:r>
              <a:rPr lang="en-US" dirty="0">
                <a:solidFill>
                  <a:schemeClr val="bg1"/>
                </a:solidFill>
              </a:rPr>
              <a:t> are able to read inputs - light on a sensor, a finger on a button, or a Twitter message - and turn it into an output - activating a motor, turning on an </a:t>
            </a:r>
            <a:r>
              <a:rPr lang="en-US" dirty="0" smtClean="0">
                <a:solidFill>
                  <a:schemeClr val="bg1"/>
                </a:solidFill>
              </a:rPr>
              <a:t>LED or </a:t>
            </a:r>
            <a:r>
              <a:rPr lang="en-US" dirty="0">
                <a:solidFill>
                  <a:schemeClr val="bg1"/>
                </a:solidFill>
              </a:rPr>
              <a:t>publishing something online.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Arduino Uno micro computer on white background. Focus stacking by Helicon  Focus. | Micro computer, Arduino, Electronic 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273" y="1450209"/>
            <a:ext cx="4160602" cy="413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9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190" y="356071"/>
            <a:ext cx="10515600" cy="1325563"/>
          </a:xfrm>
        </p:spPr>
        <p:txBody>
          <a:bodyPr>
            <a:normAutofit fontScale="90000"/>
          </a:bodyPr>
          <a:lstStyle/>
          <a:p>
            <a:pPr marL="495300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 reasons behind people preferring Arduino over others are:</a:t>
            </a:r>
            <a:endParaRPr lang="en-IN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184" y="2495582"/>
            <a:ext cx="7237491" cy="286407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Inexpensive</a:t>
            </a:r>
          </a:p>
          <a:p>
            <a:pPr marL="514350" indent="-514350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Cross-platform</a:t>
            </a:r>
          </a:p>
          <a:p>
            <a:pPr marL="514350" indent="-514350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 Simple and clear programming environment</a:t>
            </a:r>
          </a:p>
          <a:p>
            <a:pPr marL="514350" indent="-514350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Open source and extensive software</a:t>
            </a:r>
          </a:p>
          <a:p>
            <a:pPr marL="514350" indent="-514350">
              <a:buAutoNum type="arabicPeriod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5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</a:rPr>
              <a:t>Introduction to Project:</a:t>
            </a:r>
            <a:r>
              <a:rPr lang="en-IN" sz="2000" dirty="0">
                <a:solidFill>
                  <a:schemeClr val="bg1"/>
                </a:solidFill>
              </a:rPr>
              <a:t/>
            </a:r>
            <a:br>
              <a:rPr lang="en-IN" sz="2000" dirty="0">
                <a:solidFill>
                  <a:schemeClr val="bg1"/>
                </a:solidFill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33" y="1563074"/>
            <a:ext cx="6232556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project is Mini Piano using Arduino, this piano is pretty much plain with just 7 push buttons and 8 ohm speaker. Mini Piano is a musical device which play tunes of different frequency. This mini piano is made with 7 customizable buttons allowing you to play any frequency and tone you want. </a:t>
            </a:r>
            <a:r>
              <a:rPr lang="en-US" dirty="0" smtClean="0">
                <a:solidFill>
                  <a:schemeClr val="bg1"/>
                </a:solidFill>
              </a:rPr>
              <a:t>It </a:t>
            </a:r>
            <a:r>
              <a:rPr lang="en-US" dirty="0">
                <a:solidFill>
                  <a:schemeClr val="bg1"/>
                </a:solidFill>
              </a:rPr>
              <a:t>uses the </a:t>
            </a:r>
            <a:r>
              <a:rPr lang="en-US" i="1" dirty="0">
                <a:solidFill>
                  <a:schemeClr val="bg1"/>
                </a:solidFill>
              </a:rPr>
              <a:t>tone ()</a:t>
            </a:r>
            <a:r>
              <a:rPr lang="en-US" dirty="0">
                <a:solidFill>
                  <a:schemeClr val="bg1"/>
                </a:solidFill>
              </a:rPr>
              <a:t> function of Arduino to create various types of piano notes on the speaker. 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41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420" y="41328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COMPONENTS:</a:t>
            </a:r>
            <a:endParaRPr lang="en-IN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list of components required to build the project is as follows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en-IN" dirty="0" smtClean="0">
              <a:solidFill>
                <a:schemeClr val="bg1"/>
              </a:solidFill>
            </a:endParaRPr>
          </a:p>
          <a:p>
            <a:pPr lvl="0"/>
            <a:endParaRPr lang="en-IN" dirty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Arduino </a:t>
            </a:r>
            <a:r>
              <a:rPr lang="en-US" dirty="0">
                <a:solidFill>
                  <a:schemeClr val="bg1"/>
                </a:solidFill>
              </a:rPr>
              <a:t>Nano R3</a:t>
            </a:r>
            <a:endParaRPr lang="en-IN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Breadboard</a:t>
            </a:r>
            <a:endParaRPr lang="en-IN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7 * Push Button switches </a:t>
            </a:r>
            <a:endParaRPr lang="en-IN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8 ohm Speaker</a:t>
            </a:r>
            <a:endParaRPr lang="en-IN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Cable</a:t>
            </a:r>
            <a:endParaRPr lang="en-IN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18 * Jumper wires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4" name="Picture 3" descr="C:\Users\lenovo\Pictures\WhatsApp Image 2020-12-09 at 12.05.04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04" y="2009869"/>
            <a:ext cx="6581869" cy="4282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07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210" y="201298"/>
            <a:ext cx="10515600" cy="1325563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Circuit Diagram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617" y="1526861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800" dirty="0">
                <a:solidFill>
                  <a:schemeClr val="bg1"/>
                </a:solidFill>
              </a:rPr>
              <a:t>The wiring of the circuit goes in the following steps as mentioned:</a:t>
            </a:r>
            <a:endParaRPr lang="en-IN" sz="3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| Button     |  Arduino Nano  |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|------------|-------------|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| Button 1 |  D4 |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| Button 2 |  D5 |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| Button 3 |  D6 |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| Button 4 |  D7 |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| Button 5 |  D8 |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| Button 6 |  D9 |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| Button 7 |  D10 |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87" y="2437882"/>
            <a:ext cx="6609030" cy="344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4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98" y="165084"/>
            <a:ext cx="1751091" cy="1325563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Code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2398" y="1317121"/>
            <a:ext cx="3081950" cy="4866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#define T_C 262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#define T_D 294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#define T_E 330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#define T_F 349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#define T_G 392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#define T_A 440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#define T_B 493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 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const int C = 10;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const int D = 9;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const int E = 8;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const int F = 7;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const int G = 6;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const int A = 5;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const int B = 4;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 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const int Buzz = 11;</a:t>
            </a:r>
            <a:endParaRPr lang="en-IN" sz="12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const int LED = 13;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4262"/>
          <a:stretch/>
        </p:blipFill>
        <p:spPr>
          <a:xfrm>
            <a:off x="2350145" y="1461486"/>
            <a:ext cx="9491788" cy="457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3914"/>
            <a:ext cx="10515600" cy="58830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void setup()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{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pinMode(LED, OUTPUT);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pinMode(C, INPUT);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digitalWrite(C,HIGH);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pinMode(D, INPUT);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digitalWrite(D,HIGH);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pinMode(E, INPUT);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digitalWrite(E,HIGH);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pinMode(F, INPUT);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digitalWrite(F,HIGH);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pinMode(G, INPUT);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digitalWrite(G,HIGH);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pinMode(A, INPUT);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digitalWrite(A,HIGH);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pinMode(B, INPUT);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digitalWrite(B,HIGH);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 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   digitalWrite(LED,LOW);</a:t>
            </a:r>
            <a:endParaRPr lang="en-IN" sz="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}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4103"/>
          <a:stretch/>
        </p:blipFill>
        <p:spPr>
          <a:xfrm>
            <a:off x="2501081" y="863600"/>
            <a:ext cx="9193079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1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271" y="457200"/>
            <a:ext cx="573132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void loop()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{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while(</a:t>
            </a:r>
            <a:r>
              <a:rPr lang="en-US" sz="2000" dirty="0" err="1">
                <a:solidFill>
                  <a:schemeClr val="bg1"/>
                </a:solidFill>
              </a:rPr>
              <a:t>digitalRead</a:t>
            </a:r>
            <a:r>
              <a:rPr lang="en-US" sz="2000" dirty="0">
                <a:solidFill>
                  <a:schemeClr val="bg1"/>
                </a:solidFill>
              </a:rPr>
              <a:t>(C) == LOW)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{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tone(</a:t>
            </a:r>
            <a:r>
              <a:rPr lang="en-US" sz="2000" dirty="0" err="1">
                <a:solidFill>
                  <a:schemeClr val="bg1"/>
                </a:solidFill>
              </a:rPr>
              <a:t>Buzz,T_C</a:t>
            </a:r>
            <a:r>
              <a:rPr lang="en-US" sz="2000" dirty="0">
                <a:solidFill>
                  <a:schemeClr val="bg1"/>
                </a:solidFill>
              </a:rPr>
              <a:t>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en-US" sz="2000" dirty="0" err="1">
                <a:solidFill>
                  <a:schemeClr val="bg1"/>
                </a:solidFill>
              </a:rPr>
              <a:t>digitalWrite</a:t>
            </a:r>
            <a:r>
              <a:rPr lang="en-US" sz="2000" dirty="0">
                <a:solidFill>
                  <a:schemeClr val="bg1"/>
                </a:solidFill>
              </a:rPr>
              <a:t>(LED,HIGH);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}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 </a:t>
            </a:r>
            <a:endParaRPr lang="en-IN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while(</a:t>
            </a:r>
            <a:r>
              <a:rPr lang="en-US" sz="2000" dirty="0" err="1">
                <a:solidFill>
                  <a:schemeClr val="bg1"/>
                </a:solidFill>
              </a:rPr>
              <a:t>digitalRead</a:t>
            </a:r>
            <a:r>
              <a:rPr lang="en-US" sz="2000" dirty="0">
                <a:solidFill>
                  <a:schemeClr val="bg1"/>
                </a:solidFill>
              </a:rPr>
              <a:t>(D) == LOW)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{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tone(</a:t>
            </a:r>
            <a:r>
              <a:rPr lang="en-US" sz="2000" dirty="0" err="1">
                <a:solidFill>
                  <a:schemeClr val="bg1"/>
                </a:solidFill>
              </a:rPr>
              <a:t>Buzz,T_D</a:t>
            </a:r>
            <a:r>
              <a:rPr lang="en-US" sz="2000" dirty="0">
                <a:solidFill>
                  <a:schemeClr val="bg1"/>
                </a:solidFill>
              </a:rPr>
              <a:t>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en-US" sz="2000" dirty="0" err="1">
                <a:solidFill>
                  <a:schemeClr val="bg1"/>
                </a:solidFill>
              </a:rPr>
              <a:t>digitalWrite</a:t>
            </a:r>
            <a:r>
              <a:rPr lang="en-US" sz="2000" dirty="0">
                <a:solidFill>
                  <a:schemeClr val="bg1"/>
                </a:solidFill>
              </a:rPr>
              <a:t>(LED,HIGH);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}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 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while(</a:t>
            </a:r>
            <a:r>
              <a:rPr lang="en-US" sz="2000" dirty="0" err="1">
                <a:solidFill>
                  <a:schemeClr val="bg1"/>
                </a:solidFill>
              </a:rPr>
              <a:t>digitalRead</a:t>
            </a:r>
            <a:r>
              <a:rPr lang="en-US" sz="2000" dirty="0">
                <a:solidFill>
                  <a:schemeClr val="bg1"/>
                </a:solidFill>
              </a:rPr>
              <a:t>(E) == LOW)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{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tone(</a:t>
            </a:r>
            <a:r>
              <a:rPr lang="en-US" sz="2000" dirty="0" err="1">
                <a:solidFill>
                  <a:schemeClr val="bg1"/>
                </a:solidFill>
              </a:rPr>
              <a:t>Buzz,T_E</a:t>
            </a:r>
            <a:r>
              <a:rPr lang="en-US" sz="2000" dirty="0">
                <a:solidFill>
                  <a:schemeClr val="bg1"/>
                </a:solidFill>
              </a:rPr>
              <a:t>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en-US" sz="2000" dirty="0" err="1">
                <a:solidFill>
                  <a:schemeClr val="bg1"/>
                </a:solidFill>
              </a:rPr>
              <a:t>digitalWrite</a:t>
            </a:r>
            <a:r>
              <a:rPr lang="en-US" sz="2000" dirty="0">
                <a:solidFill>
                  <a:schemeClr val="bg1"/>
                </a:solidFill>
              </a:rPr>
              <a:t>(LED,HIGH);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}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 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343400" y="636814"/>
            <a:ext cx="421277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while(</a:t>
            </a:r>
            <a:r>
              <a:rPr lang="en-US" sz="2000" dirty="0" err="1">
                <a:solidFill>
                  <a:schemeClr val="bg1"/>
                </a:solidFill>
              </a:rPr>
              <a:t>digitalRead</a:t>
            </a:r>
            <a:r>
              <a:rPr lang="en-US" sz="2000" dirty="0">
                <a:solidFill>
                  <a:schemeClr val="bg1"/>
                </a:solidFill>
              </a:rPr>
              <a:t>(F) == LOW)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{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tone(</a:t>
            </a:r>
            <a:r>
              <a:rPr lang="en-US" sz="2000" dirty="0" err="1">
                <a:solidFill>
                  <a:schemeClr val="bg1"/>
                </a:solidFill>
              </a:rPr>
              <a:t>Buzz,T_F</a:t>
            </a:r>
            <a:r>
              <a:rPr lang="en-US" sz="2000" dirty="0">
                <a:solidFill>
                  <a:schemeClr val="bg1"/>
                </a:solidFill>
              </a:rPr>
              <a:t>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en-US" sz="2000" dirty="0" err="1">
                <a:solidFill>
                  <a:schemeClr val="bg1"/>
                </a:solidFill>
              </a:rPr>
              <a:t>digitalWrite</a:t>
            </a:r>
            <a:r>
              <a:rPr lang="en-US" sz="2000" dirty="0">
                <a:solidFill>
                  <a:schemeClr val="bg1"/>
                </a:solidFill>
              </a:rPr>
              <a:t>(LED,HIGH);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}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 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while(</a:t>
            </a:r>
            <a:r>
              <a:rPr lang="en-US" sz="2000" dirty="0" err="1">
                <a:solidFill>
                  <a:schemeClr val="bg1"/>
                </a:solidFill>
              </a:rPr>
              <a:t>digitalRead</a:t>
            </a:r>
            <a:r>
              <a:rPr lang="en-US" sz="2000" dirty="0">
                <a:solidFill>
                  <a:schemeClr val="bg1"/>
                </a:solidFill>
              </a:rPr>
              <a:t>(G) == LOW)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{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tone(</a:t>
            </a:r>
            <a:r>
              <a:rPr lang="en-US" sz="2000" dirty="0" err="1">
                <a:solidFill>
                  <a:schemeClr val="bg1"/>
                </a:solidFill>
              </a:rPr>
              <a:t>Buzz,T_G</a:t>
            </a:r>
            <a:r>
              <a:rPr lang="en-US" sz="2000" dirty="0">
                <a:solidFill>
                  <a:schemeClr val="bg1"/>
                </a:solidFill>
              </a:rPr>
              <a:t>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en-US" sz="2000" dirty="0" err="1">
                <a:solidFill>
                  <a:schemeClr val="bg1"/>
                </a:solidFill>
              </a:rPr>
              <a:t>digitalWrite</a:t>
            </a:r>
            <a:r>
              <a:rPr lang="en-US" sz="2000" dirty="0">
                <a:solidFill>
                  <a:schemeClr val="bg1"/>
                </a:solidFill>
              </a:rPr>
              <a:t>(LED,HIGH);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}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 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while(</a:t>
            </a:r>
            <a:r>
              <a:rPr lang="en-US" sz="2000" dirty="0" err="1">
                <a:solidFill>
                  <a:schemeClr val="bg1"/>
                </a:solidFill>
              </a:rPr>
              <a:t>digitalRead</a:t>
            </a:r>
            <a:r>
              <a:rPr lang="en-US" sz="2000" dirty="0">
                <a:solidFill>
                  <a:schemeClr val="bg1"/>
                </a:solidFill>
              </a:rPr>
              <a:t>(A) == LOW)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{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tone(</a:t>
            </a:r>
            <a:r>
              <a:rPr lang="en-US" sz="2000" dirty="0" err="1">
                <a:solidFill>
                  <a:schemeClr val="bg1"/>
                </a:solidFill>
              </a:rPr>
              <a:t>Buzz,T_A</a:t>
            </a:r>
            <a:r>
              <a:rPr lang="en-US" sz="2000" dirty="0">
                <a:solidFill>
                  <a:schemeClr val="bg1"/>
                </a:solidFill>
              </a:rPr>
              <a:t>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en-US" sz="2000" dirty="0" err="1">
                <a:solidFill>
                  <a:schemeClr val="bg1"/>
                </a:solidFill>
              </a:rPr>
              <a:t>digitalWrite</a:t>
            </a:r>
            <a:r>
              <a:rPr lang="en-US" sz="2000" dirty="0">
                <a:solidFill>
                  <a:schemeClr val="bg1"/>
                </a:solidFill>
              </a:rPr>
              <a:t>(LED,HIGH);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}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417297" y="636814"/>
            <a:ext cx="282484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while(</a:t>
            </a:r>
            <a:r>
              <a:rPr lang="en-US" sz="2000" dirty="0" err="1">
                <a:solidFill>
                  <a:schemeClr val="bg1"/>
                </a:solidFill>
              </a:rPr>
              <a:t>digitalRead</a:t>
            </a:r>
            <a:r>
              <a:rPr lang="en-US" sz="2000" dirty="0">
                <a:solidFill>
                  <a:schemeClr val="bg1"/>
                </a:solidFill>
              </a:rPr>
              <a:t>(B) == LOW)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{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tone(</a:t>
            </a:r>
            <a:r>
              <a:rPr lang="en-US" sz="2000" dirty="0" err="1">
                <a:solidFill>
                  <a:schemeClr val="bg1"/>
                </a:solidFill>
              </a:rPr>
              <a:t>Buzz,T_B</a:t>
            </a:r>
            <a:r>
              <a:rPr lang="en-US" sz="2000" dirty="0">
                <a:solidFill>
                  <a:schemeClr val="bg1"/>
                </a:solidFill>
              </a:rPr>
              <a:t>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en-US" sz="2000" dirty="0" err="1">
                <a:solidFill>
                  <a:schemeClr val="bg1"/>
                </a:solidFill>
              </a:rPr>
              <a:t>digitalWrite</a:t>
            </a:r>
            <a:r>
              <a:rPr lang="en-US" sz="2000" dirty="0">
                <a:solidFill>
                  <a:schemeClr val="bg1"/>
                </a:solidFill>
              </a:rPr>
              <a:t>(LED,HIGH);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}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 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err="1">
                <a:solidFill>
                  <a:schemeClr val="bg1"/>
                </a:solidFill>
              </a:rPr>
              <a:t>noTone</a:t>
            </a:r>
            <a:r>
              <a:rPr lang="en-US" sz="2000" dirty="0">
                <a:solidFill>
                  <a:schemeClr val="bg1"/>
                </a:solidFill>
              </a:rPr>
              <a:t>(Buzz);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err="1">
                <a:solidFill>
                  <a:schemeClr val="bg1"/>
                </a:solidFill>
              </a:rPr>
              <a:t>digitalWrite</a:t>
            </a:r>
            <a:r>
              <a:rPr lang="en-US" sz="2000" dirty="0">
                <a:solidFill>
                  <a:schemeClr val="bg1"/>
                </a:solidFill>
              </a:rPr>
              <a:t>(LED,LOW);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 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}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19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312</Words>
  <Application>Microsoft Office PowerPoint</Application>
  <PresentationFormat>Widescreen</PresentationFormat>
  <Paragraphs>130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MINI PIANO USING ARDUINO</vt:lpstr>
      <vt:lpstr>  INTRODUCTION TO ARDUINO</vt:lpstr>
      <vt:lpstr>The reasons behind people preferring Arduino over others are:</vt:lpstr>
      <vt:lpstr>Introduction to Project: </vt:lpstr>
      <vt:lpstr>PowerPoint Presentation</vt:lpstr>
      <vt:lpstr>Circuit Diagram</vt:lpstr>
      <vt:lpstr>Code</vt:lpstr>
      <vt:lpstr>PowerPoint Presentation</vt:lpstr>
      <vt:lpstr>PowerPoint Presentation</vt:lpstr>
      <vt:lpstr>IMAGES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59</cp:revision>
  <dcterms:created xsi:type="dcterms:W3CDTF">2021-04-09T17:11:20Z</dcterms:created>
  <dcterms:modified xsi:type="dcterms:W3CDTF">2021-09-02T09:10:37Z</dcterms:modified>
</cp:coreProperties>
</file>